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70" r:id="rId5"/>
    <p:sldId id="259" r:id="rId6"/>
    <p:sldId id="271" r:id="rId7"/>
    <p:sldId id="260" r:id="rId8"/>
    <p:sldId id="27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E2D6B-9DBE-5825-12B9-BDE80AA3A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C2E44-A5AC-C04C-6425-FACF22CE8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A8509-4FA2-C788-F9A3-04B97D06B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8AE35-06E6-4F1B-B44E-EE44BE0A1E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4383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F68BB3-CA58-7170-0A1E-B580A3AAD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20CC69-5BD1-3DFF-4750-C7162D1FE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751E04-BCA4-AFE0-2FCC-16DB2A15B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FAFB3-6FF0-48FE-A4FB-B754C9DC88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7244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F5C7D-3DF9-7EE9-4F74-8CF0D7526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A8135-D274-9382-4F06-3FBD9DB2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A90323-119E-889E-74B9-9582F4C3E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361BA-9237-4C92-A292-29EFA83A8D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2058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47590-9823-6B4F-37C2-D5CA68485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A45E8A-70E0-9030-A476-6F4867743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6945C-C2E9-5C32-3566-A6B1BAA91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74399-5679-40D7-B5CA-6E73BB5FBB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2812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E1ABB-3204-620B-06EB-04985A6A7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E674D-7617-DAD8-9D63-C4C7CB7C2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A25D9-09FB-CFE1-CB99-98BB2D0F7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0DA3E-DC0C-4785-9931-50EA8268D7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060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3342DF-E6E4-1B14-0C2F-1378A638E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E42AA9-21A4-1F3D-8A94-B98E0AA09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07895A-EF11-759F-2ADD-9470F9558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F5244-B894-4889-9E85-883CD99B75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2072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50B3886-F174-296E-6940-D32B792F8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A340114-65CB-E496-CACB-F990CFCFB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0AF3DFA-266C-4AEA-554B-5AD7B9776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04093-8CEC-44B0-A163-F7E72209A2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2731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8C54547-6382-5C26-108A-E3E139989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98DF649-8CC0-0EE5-29CD-A2FDF2C00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7314CC-1138-71A1-89F9-01059D795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03FBE-D617-4AD4-91B7-575AC785D1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0513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C4E90F9-FC61-C1DA-68B0-AF0268101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1AFD985-CB9D-E184-D577-601DD8328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5E8CBF4-6BD1-EF6C-BAF6-0142C909F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02005-455C-425D-8AFB-CA2B20FD88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7923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C759E1-3D70-C80D-98FC-E6FBA8087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3F5E11-B9A0-91D1-9B38-5AAAAAB12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662527-B2EB-1FC3-1858-B5FA48155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0E466-9A79-4755-AA0C-89A6C35CD2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008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85BCF96-9EF1-743E-311D-5C463CD85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5C9E2E-CBA3-DB78-435A-F5444F8A9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B7AFAB-F110-0D66-4E13-64344E894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388B1-F1C3-403D-AE4B-CA93F41FCA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391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8BF42FC-910F-6415-B94A-9C550309B3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1F74EAA-0F06-7D3F-E16D-E4AA53E1BF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F6D4F1-5388-56FE-D633-02676C4839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BAB2-5716-1691-0BAB-22645DA61E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831C2-338E-B7BA-7666-176C7F06C0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449257-1200-4BB8-AD9E-D67593F433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605A6FF-752E-587F-D510-A9345601B0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1844526"/>
            <a:ext cx="8763000" cy="3168947"/>
          </a:xfrm>
        </p:spPr>
        <p:txBody>
          <a:bodyPr/>
          <a:lstStyle/>
          <a:p>
            <a:r>
              <a:rPr lang="en-US" altLang="en-US" sz="2000" dirty="0">
                <a:cs typeface="Arial" panose="020B0604020202020204" pitchFamily="34" charset="0"/>
              </a:rPr>
              <a:t>Verse 1</a:t>
            </a:r>
          </a:p>
          <a:p>
            <a:r>
              <a:rPr lang="en-US" altLang="en-US" sz="4000" dirty="0">
                <a:cs typeface="Arial" panose="020B0604020202020204" pitchFamily="34" charset="0"/>
              </a:rPr>
              <a:t>Thou art holy, Lord of Glory,</a:t>
            </a:r>
          </a:p>
          <a:p>
            <a:r>
              <a:rPr lang="en-US" altLang="en-US" sz="4000" dirty="0">
                <a:cs typeface="Arial" panose="020B0604020202020204" pitchFamily="34" charset="0"/>
              </a:rPr>
              <a:t>From thy altar blessings flow;</a:t>
            </a:r>
          </a:p>
          <a:p>
            <a:r>
              <a:rPr lang="en-US" altLang="en-US" sz="4000" dirty="0">
                <a:cs typeface="Arial" panose="020B0604020202020204" pitchFamily="34" charset="0"/>
              </a:rPr>
              <a:t>I, unworthy, kneel before thee,</a:t>
            </a:r>
          </a:p>
          <a:p>
            <a:r>
              <a:rPr lang="en-US" altLang="en-US" sz="4000" dirty="0">
                <a:cs typeface="Arial" panose="020B0604020202020204" pitchFamily="34" charset="0"/>
              </a:rPr>
              <a:t>Cleanse from sin and peace bestow.</a:t>
            </a:r>
          </a:p>
          <a:p>
            <a:endParaRPr lang="en-US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8EA48131-A62B-2C46-4E30-1149423BB3B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288" y="1484313"/>
            <a:ext cx="8839200" cy="3552825"/>
          </a:xfrm>
        </p:spPr>
        <p:txBody>
          <a:bodyPr/>
          <a:lstStyle/>
          <a:p>
            <a:r>
              <a:rPr lang="en-US" altLang="en-US" sz="3200">
                <a:cs typeface="Arial" panose="020B0604020202020204" pitchFamily="34" charset="0"/>
              </a:rPr>
              <a:t>Chorus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Come, O Lord, with tender healing,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Touch my lips with living coal;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Sanctify each human feeling,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Speak and make me fully whole.</a:t>
            </a:r>
          </a:p>
          <a:p>
            <a:endParaRPr lang="en-US" altLang="en-US" sz="3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7BCB68F-7CA3-96EC-EF78-FD862CBB36C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1628775"/>
            <a:ext cx="8534400" cy="3259138"/>
          </a:xfrm>
        </p:spPr>
        <p:txBody>
          <a:bodyPr/>
          <a:lstStyle/>
          <a:p>
            <a:r>
              <a:rPr lang="en-US" altLang="en-US" sz="2000">
                <a:cs typeface="Arial" panose="020B0604020202020204" pitchFamily="34" charset="0"/>
              </a:rPr>
              <a:t>Verse 2 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If my strength is at its weakest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And my weariness brings pain,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With my spirit at its meekest,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Thou canst lift me up again.</a:t>
            </a:r>
          </a:p>
          <a:p>
            <a:endParaRPr lang="en-US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001463C0-6729-AD58-2A88-F8E65B22F76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288" y="1484313"/>
            <a:ext cx="8839200" cy="3552825"/>
          </a:xfrm>
        </p:spPr>
        <p:txBody>
          <a:bodyPr/>
          <a:lstStyle/>
          <a:p>
            <a:r>
              <a:rPr lang="en-US" altLang="en-US" sz="3200">
                <a:cs typeface="Arial" panose="020B0604020202020204" pitchFamily="34" charset="0"/>
              </a:rPr>
              <a:t>Chorus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Come, O Lord, with tender healing,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Touch my lips with living coal;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Sanctify each human feeling,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Speak and make me fully whole.</a:t>
            </a:r>
          </a:p>
          <a:p>
            <a:endParaRPr lang="en-US" altLang="en-US" sz="3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7FA70E08-9FC3-0710-CF3E-D768A9620A6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47850" y="1628775"/>
            <a:ext cx="8839200" cy="3263900"/>
          </a:xfrm>
        </p:spPr>
        <p:txBody>
          <a:bodyPr/>
          <a:lstStyle/>
          <a:p>
            <a:r>
              <a:rPr lang="en-US" altLang="en-US" sz="2800">
                <a:cs typeface="Arial" panose="020B0604020202020204" pitchFamily="34" charset="0"/>
              </a:rPr>
              <a:t>Verse 3 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Thou hast touched me, I am fitted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For the task that thou hast given;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In thy ministry committed,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Wayward men to lead to Heaven.</a:t>
            </a:r>
          </a:p>
          <a:p>
            <a:endParaRPr lang="en-US" altLang="en-US"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7F0A20A8-1C05-D1AD-BA42-9E31B518A7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288" y="1484313"/>
            <a:ext cx="8839200" cy="3552825"/>
          </a:xfrm>
        </p:spPr>
        <p:txBody>
          <a:bodyPr/>
          <a:lstStyle/>
          <a:p>
            <a:r>
              <a:rPr lang="en-US" altLang="en-US" sz="3200">
                <a:cs typeface="Arial" panose="020B0604020202020204" pitchFamily="34" charset="0"/>
              </a:rPr>
              <a:t>Chorus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Come, O Lord, with tender healing,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Touch my lips with living coal;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Sanctify each human feeling,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Speak and make me fully whole.</a:t>
            </a:r>
          </a:p>
          <a:p>
            <a:endParaRPr lang="en-US" altLang="en-US" sz="3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E0F3E8F-F9EF-4ED9-64C5-8FB96E6EA2D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76400" y="1727200"/>
            <a:ext cx="8839200" cy="3403600"/>
          </a:xfrm>
        </p:spPr>
        <p:txBody>
          <a:bodyPr/>
          <a:lstStyle/>
          <a:p>
            <a:r>
              <a:rPr lang="en-US" altLang="en-US" sz="2800">
                <a:cs typeface="Arial" panose="020B0604020202020204" pitchFamily="34" charset="0"/>
              </a:rPr>
              <a:t> Verse 4 </a:t>
            </a:r>
            <a:endParaRPr lang="en-US" altLang="en-US" sz="4000">
              <a:cs typeface="Arial" panose="020B0604020202020204" pitchFamily="34" charset="0"/>
            </a:endParaRPr>
          </a:p>
          <a:p>
            <a:r>
              <a:rPr lang="en-US" altLang="en-US" sz="4000">
                <a:cs typeface="Arial" panose="020B0604020202020204" pitchFamily="34" charset="0"/>
              </a:rPr>
              <a:t>I will go where thou canst use 	me;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Help me see my mission plain;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Ask, for I cannot refuse thee;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Lose I all, the crown I'll gain.</a:t>
            </a:r>
            <a:endParaRPr lang="en-US" altLang="en-US" sz="2000">
              <a:cs typeface="Arial" panose="020B0604020202020204" pitchFamily="34" charset="0"/>
            </a:endParaRPr>
          </a:p>
          <a:p>
            <a:endParaRPr lang="en-US" altLang="en-US" sz="2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8B6B11DE-8C82-A106-7F62-982C94DB059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288" y="1484313"/>
            <a:ext cx="8839200" cy="3552825"/>
          </a:xfrm>
        </p:spPr>
        <p:txBody>
          <a:bodyPr/>
          <a:lstStyle/>
          <a:p>
            <a:r>
              <a:rPr lang="en-US" altLang="en-US" sz="3200">
                <a:cs typeface="Arial" panose="020B0604020202020204" pitchFamily="34" charset="0"/>
              </a:rPr>
              <a:t>Chorus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Come, O Lord, with tender healing,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Touch my lips with living coal;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Sanctify each human feeling,</a:t>
            </a:r>
          </a:p>
          <a:p>
            <a:r>
              <a:rPr lang="en-US" altLang="en-US" sz="4000">
                <a:cs typeface="Arial" panose="020B0604020202020204" pitchFamily="34" charset="0"/>
              </a:rPr>
              <a:t>Speak and make me fully whole.</a:t>
            </a:r>
          </a:p>
          <a:p>
            <a:endParaRPr lang="en-US" altLang="en-US" sz="3800"/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14A761B6-8C97-D96D-6619-AAFBF10B9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589588"/>
            <a:ext cx="6094413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>
                <a:latin typeface="akagi_probook"/>
              </a:rPr>
              <a:t>CCLI Song # 3320552</a:t>
            </a:r>
          </a:p>
          <a:p>
            <a:pPr eaLnBrk="1" hangingPunct="1"/>
            <a:r>
              <a:rPr lang="en-US" altLang="en-US" sz="1100">
                <a:latin typeface="akagi_probook"/>
              </a:rPr>
              <a:t>Brindley Boon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1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1100" i="1">
                <a:latin typeface="akagi_probook"/>
              </a:rPr>
              <a:t>For use solely with the SongSelect® </a:t>
            </a:r>
            <a:r>
              <a:rPr lang="en-US" altLang="en-US" sz="1100" i="1">
                <a:latin typeface="akagi_probook"/>
                <a:hlinkClick r:id="rId2"/>
              </a:rPr>
              <a:t>Terms of Use</a:t>
            </a:r>
            <a:r>
              <a:rPr lang="en-US" altLang="en-US" sz="1100" i="1">
                <a:latin typeface="akagi_probook"/>
              </a:rPr>
              <a:t>. All rights reserved. </a:t>
            </a:r>
            <a:r>
              <a:rPr lang="en-US" altLang="en-US" sz="1100" i="1">
                <a:latin typeface="akagi_probook"/>
                <a:hlinkClick r:id="rId3"/>
              </a:rPr>
              <a:t>www.ccli.com</a:t>
            </a:r>
            <a:endParaRPr lang="en-US" altLang="en-US" sz="1100" i="1">
              <a:latin typeface="akagi_probook"/>
            </a:endParaRPr>
          </a:p>
          <a:p>
            <a:pPr eaLnBrk="1" hangingPunct="1"/>
            <a:r>
              <a:rPr lang="en-US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289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2001-02-10T12:16:26Z</dcterms:created>
  <dcterms:modified xsi:type="dcterms:W3CDTF">2023-08-03T02:25:33Z</dcterms:modified>
</cp:coreProperties>
</file>